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52" r:id="rId5"/>
    <p:sldId id="1143" r:id="rId6"/>
    <p:sldId id="1149" r:id="rId7"/>
    <p:sldId id="1141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7872"/>
            <a:ext cx="11485848" cy="1684244"/>
          </a:xfrm>
        </p:spPr>
        <p:txBody>
          <a:bodyPr/>
          <a:lstStyle/>
          <a:p>
            <a:pPr indent="143192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是一篇说明文。文章主要介绍了中国的过境免签政策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包括政策的便利之处、发展变化、对外国人来华旅游的影响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以及该政策的影响下外国人来华旅游方式和体验的转变。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027915" cy="1443214"/>
          </a:xfrm>
          <a:prstGeom prst="rect">
            <a:avLst/>
          </a:prstGeom>
        </p:spPr>
      </p:pic>
      <p:pic>
        <p:nvPicPr>
          <p:cNvPr id="4" name="语篇导航-DA.eps" descr="id:21474880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8964" y="2979700"/>
            <a:ext cx="1728192" cy="42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 of foreigners are visiting China and posting their travel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the visa-free transit policy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过境免签政策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便利的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foreigners to visit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00194" y="1683129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convenient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272499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句意：得益于过境免签政策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外国人来中国旅游很便利。根据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the visa-free transit policy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过境免签政策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is...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便利的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foreigners to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 China.”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这里需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是常用英语句型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对某人来说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做某事是方便的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要一个形容词作表语。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便利的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英文表达为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0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55646" y="3789040"/>
            <a:ext cx="432048" cy="34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Travelers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54 countries can stay in China for up to six days as long as they have travel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connecting tickets to leave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1412776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documents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1927095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documents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句意：来自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个国家的游客只要有旅行证件和离境联程机票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就可以在中国停留长达六天。根据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“Travelers from 54 countries can stay in China for up to six days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 　　　　　　　　　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引导条件状语从句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在某条件满足的情况下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某事就会发生或成立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。此外还可以做介词短语表长度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长达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距离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一样长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travel...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connecting tickets to leave.”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这里表示泛指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且没有明确数量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所以用复数形式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0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3573016"/>
            <a:ext cx="377825" cy="29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3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2013, the policy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travelers to stay for 72 hours in seven different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present, travelers can stay for 144 hours in 41 places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result, the new policy has drawn tons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many foreigners who show great interest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05227" y="951111"/>
            <a:ext cx="1269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allowed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3068960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allowed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该政策允许游客在七个不同城市停留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句子时态为一般过去时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所以要用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attention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这项新政策吸引了众多对中国极感兴趣的外国人的关注。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attention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吸引关注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7054" y="2031231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attention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14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same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year, the number of foreigners who came to China has increased by 266 percent in the first three months of this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46418" y="1048997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period</a:t>
            </a:r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2132856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period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句意：与去年同期相比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今年前三个月来中国的外国人数量增长了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“Compared with the same...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时期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year,... has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increased by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266 percent in the first three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增加了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强调增长的部分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增加到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强调增长后的结果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 of this year.”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这里指的是与今年前三个月对应的去年的同一时期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用单数形式。故填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3212976"/>
            <a:ext cx="364490" cy="2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1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policy, more people get to see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Irish Luke mentioned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online video last week, “This is the whole reason why we decided to come to China—we wanted to see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确切地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it’s like by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35366" y="711280"/>
            <a:ext cx="69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real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58902" y="1276973"/>
            <a:ext cx="638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</a:t>
            </a:r>
            <a:r>
              <a:rPr lang="en-US" altLang="zh-CN" sz="2400"/>
              <a:t>his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725117" y="1772816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exactly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67568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real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句意：通过这项政策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更多人得以看到真正的中国。此处需要一个形容词来修饰名词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英文表达为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句意：爱尔兰人卢克上周在他的网络视频中提到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此处需要一个形容词性物主代词来修饰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 video,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表示所属关系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英文表达为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exactly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句意：这就是我们决定来中国的全部原因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我们想亲眼确切地看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看中国是什么样子的。此处需要一个副词来修饰动词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确切地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英文表达为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exactly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exactly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9478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found that foreigners used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places like the Palace Museum and 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they prefer experiencing everyday activities, such as riding shared bikes, joining square dancing in parks and shopping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activities provide foreigners a closer look at everyday life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95964" y="707322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visit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480165" y="2316637"/>
            <a:ext cx="798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local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282358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visit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外国人过去常常参观像故宫和长城这样的著名景点。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的英文是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visit,used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过去常常做某事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所以这里用动词原形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local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句意：但现在他们更喜欢体验日常活动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比如骑共享单车、在公园参加广场舞以及在当地市场购物。此处需要一个形容词来修饰名词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markets,“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当地的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英文表达为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08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133</Words>
  <Application>Microsoft Office PowerPoint</Application>
  <PresentationFormat>自定义</PresentationFormat>
  <Paragraphs>36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2025-09-17T14:28:16Z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